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BA0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4F6AE-D7A0-409D-93D6-BDB8A7CBCFAE}" type="datetimeFigureOut">
              <a:rPr lang="es-ES" smtClean="0"/>
              <a:t>08/04/2014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4CD08-C01C-4854-A7C3-7C39472C79AD}" type="slidenum">
              <a:rPr lang="es-ES" smtClean="0"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/>
              <a:t>Crear una web personal</a:t>
            </a:r>
            <a:br>
              <a:rPr lang="es-ES_tradnl" b="1" dirty="0" smtClean="0"/>
            </a:br>
            <a:endParaRPr lang="es-E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4400" b="1" dirty="0" smtClean="0">
                <a:solidFill>
                  <a:srgbClr val="FF0000"/>
                </a:solidFill>
              </a:rPr>
              <a:t>●</a:t>
            </a:r>
            <a:r>
              <a:rPr lang="es-ES_tradnl" sz="4400" b="1" dirty="0" smtClean="0">
                <a:solidFill>
                  <a:srgbClr val="0070C0"/>
                </a:solidFill>
              </a:rPr>
              <a:t>●</a:t>
            </a:r>
            <a:r>
              <a:rPr lang="es-ES_tradnl" sz="4400" b="1" dirty="0" smtClean="0">
                <a:solidFill>
                  <a:srgbClr val="5CBA06"/>
                </a:solidFill>
              </a:rPr>
              <a:t>●</a:t>
            </a:r>
            <a:r>
              <a:rPr lang="es-ES_tradnl" sz="4400" b="1" dirty="0" smtClean="0">
                <a:solidFill>
                  <a:srgbClr val="FFFF00"/>
                </a:solidFill>
              </a:rPr>
              <a:t>●</a:t>
            </a:r>
            <a:endParaRPr lang="es-ES_tradnl" sz="4400" dirty="0" smtClean="0"/>
          </a:p>
          <a:p>
            <a:r>
              <a:rPr lang="es-ES_tradnl" sz="1800" dirty="0" smtClean="0"/>
              <a:t>Carlos </a:t>
            </a:r>
            <a:r>
              <a:rPr lang="es-ES_tradnl" sz="1800" dirty="0" err="1" smtClean="0"/>
              <a:t>Climente</a:t>
            </a:r>
            <a:r>
              <a:rPr lang="es-ES_tradnl" sz="1800" dirty="0" smtClean="0"/>
              <a:t/>
            </a:r>
            <a:br>
              <a:rPr lang="es-ES_tradnl" sz="1800" dirty="0" smtClean="0"/>
            </a:br>
            <a:r>
              <a:rPr lang="es-ES_tradnl" sz="1800" dirty="0" err="1" smtClean="0"/>
              <a:t>Inede</a:t>
            </a:r>
            <a:r>
              <a:rPr lang="es-ES_tradnl" sz="1800" dirty="0" smtClean="0"/>
              <a:t>, Abril 2014</a:t>
            </a:r>
            <a:endParaRPr lang="es-E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/>
              <a:t>SUMARIO</a:t>
            </a:r>
            <a:endParaRPr lang="es-ES" b="1" dirty="0"/>
          </a:p>
        </p:txBody>
      </p:sp>
      <p:pic>
        <p:nvPicPr>
          <p:cNvPr id="4" name="Content Placeholder 3" descr="4c - New P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5287" y="0"/>
            <a:ext cx="6857999" cy="6857999"/>
          </a:xfrm>
        </p:spPr>
      </p:pic>
      <p:sp>
        <p:nvSpPr>
          <p:cNvPr id="5" name="TextBox 4"/>
          <p:cNvSpPr txBox="1"/>
          <p:nvPr/>
        </p:nvSpPr>
        <p:spPr>
          <a:xfrm>
            <a:off x="611560" y="1484784"/>
            <a:ext cx="37444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ES_tradnl" dirty="0" smtClean="0"/>
              <a:t>Definir nuestro </a:t>
            </a:r>
            <a:r>
              <a:rPr lang="es-ES_tradnl" dirty="0" err="1" smtClean="0"/>
              <a:t>core</a:t>
            </a:r>
            <a:r>
              <a:rPr lang="es-ES_tradnl" dirty="0" smtClean="0"/>
              <a:t> </a:t>
            </a:r>
            <a:r>
              <a:rPr lang="es-ES_tradnl" dirty="0" err="1" smtClean="0"/>
              <a:t>business</a:t>
            </a:r>
            <a:endParaRPr lang="es-ES_tradnl" dirty="0" smtClean="0"/>
          </a:p>
          <a:p>
            <a:pPr marL="342900" indent="-342900">
              <a:buAutoNum type="arabicPeriod"/>
            </a:pPr>
            <a:endParaRPr lang="es-ES_tradnl" dirty="0"/>
          </a:p>
          <a:p>
            <a:pPr marL="342900" indent="-342900"/>
            <a:r>
              <a:rPr lang="es-ES_tradnl" dirty="0" smtClean="0"/>
              <a:t>	1.1 El valor diferenciador</a:t>
            </a:r>
          </a:p>
          <a:p>
            <a:pPr marL="342900" indent="-342900"/>
            <a:r>
              <a:rPr lang="es-ES_tradnl" dirty="0"/>
              <a:t>	</a:t>
            </a:r>
            <a:r>
              <a:rPr lang="es-ES_tradnl" dirty="0" smtClean="0"/>
              <a:t>1.2 Las palabras clave</a:t>
            </a:r>
          </a:p>
          <a:p>
            <a:pPr marL="342900" indent="-342900"/>
            <a:r>
              <a:rPr lang="es-ES_tradnl" dirty="0"/>
              <a:t>	</a:t>
            </a:r>
            <a:r>
              <a:rPr lang="es-ES_tradnl" dirty="0" smtClean="0"/>
              <a:t>1.3 El dominio</a:t>
            </a:r>
          </a:p>
          <a:p>
            <a:pPr marL="342900" indent="-342900"/>
            <a:endParaRPr lang="es-ES_tradnl" dirty="0"/>
          </a:p>
          <a:p>
            <a:pPr marL="342900" indent="-342900"/>
            <a:r>
              <a:rPr lang="es-ES_tradnl" dirty="0" smtClean="0"/>
              <a:t>2. Comunicar con una web en WP</a:t>
            </a:r>
          </a:p>
          <a:p>
            <a:pPr marL="342900" indent="-342900"/>
            <a:endParaRPr lang="es-ES_tradnl" dirty="0"/>
          </a:p>
          <a:p>
            <a:pPr marL="342900" indent="-342900"/>
            <a:r>
              <a:rPr lang="es-ES_tradnl" dirty="0" smtClean="0"/>
              <a:t>3. Conectar la web con RRSS e e-mail</a:t>
            </a:r>
          </a:p>
          <a:p>
            <a:pPr marL="342900" indent="-342900"/>
            <a:endParaRPr lang="es-ES_tradnl" dirty="0"/>
          </a:p>
          <a:p>
            <a:pPr marL="342900" indent="-342900"/>
            <a:r>
              <a:rPr lang="es-ES_tradnl" dirty="0" smtClean="0"/>
              <a:t>	3.1 Métodos </a:t>
            </a:r>
            <a:r>
              <a:rPr lang="es-ES_tradnl" dirty="0" err="1" smtClean="0"/>
              <a:t>pull</a:t>
            </a:r>
            <a:endParaRPr lang="es-ES_tradnl" dirty="0" smtClean="0"/>
          </a:p>
          <a:p>
            <a:pPr marL="342900" indent="-342900"/>
            <a:r>
              <a:rPr lang="es-ES_tradnl" dirty="0"/>
              <a:t>	</a:t>
            </a:r>
            <a:r>
              <a:rPr lang="es-ES_tradnl" dirty="0" smtClean="0"/>
              <a:t>3.2 Métodos </a:t>
            </a:r>
            <a:r>
              <a:rPr lang="es-ES_tradnl" dirty="0" err="1" smtClean="0"/>
              <a:t>push</a:t>
            </a:r>
            <a:endParaRPr lang="es-ES_tradnl" dirty="0" smtClean="0"/>
          </a:p>
          <a:p>
            <a:pPr marL="342900" indent="-342900"/>
            <a:endParaRPr lang="es-ES_tradnl" dirty="0"/>
          </a:p>
          <a:p>
            <a:pPr marL="342900" indent="-342900"/>
            <a:r>
              <a:rPr lang="es-ES_tradnl" dirty="0" smtClean="0"/>
              <a:t>4. Compartir la información y hacer que la compartan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>
                <a:solidFill>
                  <a:schemeClr val="bg1"/>
                </a:solidFill>
              </a:rPr>
              <a:t>CORE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Paso 1: Decidir cuál es  nuestro </a:t>
            </a:r>
            <a:r>
              <a:rPr lang="es-ES_tradnl" dirty="0" err="1" smtClean="0">
                <a:solidFill>
                  <a:schemeClr val="bg1"/>
                </a:solidFill>
              </a:rPr>
              <a:t>core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business</a:t>
            </a:r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>
              <a:buAutoNum type="arabicPeriod"/>
            </a:pPr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	1.1 ¿Qué sabemos hacer bien?</a:t>
            </a:r>
          </a:p>
          <a:p>
            <a:pPr marL="342900" indent="-342900"/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dirty="0" smtClean="0">
                <a:solidFill>
                  <a:schemeClr val="bg1"/>
                </a:solidFill>
              </a:rPr>
              <a:t>1.2 ¿Qué nos diferencia de la competencia?</a:t>
            </a:r>
          </a:p>
          <a:p>
            <a:pPr marL="342900" indent="-342900"/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Paso 2: Las palabras clave</a:t>
            </a:r>
          </a:p>
          <a:p>
            <a:pPr marL="342900" indent="-342900"/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2.1 Elegir 10 palabras clave relacionadas con el </a:t>
            </a:r>
            <a:r>
              <a:rPr lang="es-ES_tradnl" dirty="0" err="1" smtClean="0">
                <a:solidFill>
                  <a:schemeClr val="bg1"/>
                </a:solidFill>
              </a:rPr>
              <a:t>core</a:t>
            </a:r>
            <a:r>
              <a:rPr lang="es-ES_tradnl" dirty="0" smtClean="0">
                <a:solidFill>
                  <a:schemeClr val="bg1"/>
                </a:solidFill>
              </a:rPr>
              <a:t> para los textos</a:t>
            </a: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2.2 Filtrarlas con </a:t>
            </a:r>
            <a:r>
              <a:rPr lang="es-ES_tradnl" dirty="0" err="1" smtClean="0">
                <a:solidFill>
                  <a:schemeClr val="bg1"/>
                </a:solidFill>
              </a:rPr>
              <a:t>google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adwords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keyword</a:t>
            </a:r>
            <a:r>
              <a:rPr lang="es-ES_tradnl" dirty="0" smtClean="0">
                <a:solidFill>
                  <a:schemeClr val="bg1"/>
                </a:solidFill>
              </a:rPr>
              <a:t> </a:t>
            </a:r>
            <a:r>
              <a:rPr lang="es-ES_tradnl" dirty="0" err="1" smtClean="0">
                <a:solidFill>
                  <a:schemeClr val="bg1"/>
                </a:solidFill>
              </a:rPr>
              <a:t>tool</a:t>
            </a:r>
            <a:r>
              <a:rPr lang="es-ES_tradnl" dirty="0" smtClean="0">
                <a:solidFill>
                  <a:schemeClr val="bg1"/>
                </a:solidFill>
              </a:rPr>
              <a:t> hasta llegar a 3/5</a:t>
            </a:r>
          </a:p>
          <a:p>
            <a:pPr marL="342900" indent="-342900"/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Paso 3: Elegir dominio</a:t>
            </a:r>
          </a:p>
          <a:p>
            <a:pPr marL="342900" indent="-342900"/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	3.1 Es importante tener un correo con dominio propio</a:t>
            </a:r>
          </a:p>
          <a:p>
            <a:pPr marL="342900" indent="-342900"/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dirty="0" smtClean="0">
                <a:solidFill>
                  <a:schemeClr val="bg1"/>
                </a:solidFill>
              </a:rPr>
              <a:t>3.2 Test de concepto</a:t>
            </a:r>
          </a:p>
          <a:p>
            <a:pPr marL="342900" indent="-342900"/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dirty="0" smtClean="0">
                <a:solidFill>
                  <a:schemeClr val="bg1"/>
                </a:solidFill>
              </a:rPr>
              <a:t>3.3 Test de escritura</a:t>
            </a:r>
          </a:p>
          <a:p>
            <a:pPr marL="342900" indent="-342900"/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dirty="0" smtClean="0">
                <a:solidFill>
                  <a:schemeClr val="bg1"/>
                </a:solidFill>
              </a:rPr>
              <a:t>3.4 Test de recuerdo</a:t>
            </a:r>
          </a:p>
          <a:p>
            <a:pPr marL="342900" indent="-342900"/>
            <a:endParaRPr lang="es-ES_trad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>
                <a:solidFill>
                  <a:schemeClr val="bg1"/>
                </a:solidFill>
              </a:rPr>
              <a:t>COMUNICAR (1/2)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Paso 1: ¿Qué es un CMS?</a:t>
            </a:r>
          </a:p>
          <a:p>
            <a:pPr marL="342900" indent="-342900">
              <a:buAutoNum type="arabicPeriod"/>
            </a:pPr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	1.1 ¿Para qué sirve?</a:t>
            </a:r>
          </a:p>
          <a:p>
            <a:pPr marL="342900" indent="-342900"/>
            <a:r>
              <a:rPr lang="es-ES_tradnl" dirty="0">
                <a:solidFill>
                  <a:schemeClr val="bg1"/>
                </a:solidFill>
              </a:rPr>
              <a:t>	</a:t>
            </a:r>
            <a:r>
              <a:rPr lang="es-ES_tradnl" dirty="0" smtClean="0">
                <a:solidFill>
                  <a:schemeClr val="bg1"/>
                </a:solidFill>
              </a:rPr>
              <a:t>1.2 </a:t>
            </a:r>
            <a:r>
              <a:rPr lang="es-ES_tradnl" dirty="0" err="1" smtClean="0">
                <a:solidFill>
                  <a:schemeClr val="bg1"/>
                </a:solidFill>
              </a:rPr>
              <a:t>Opensource</a:t>
            </a:r>
            <a:r>
              <a:rPr lang="es-ES_tradnl" dirty="0" smtClean="0">
                <a:solidFill>
                  <a:schemeClr val="bg1"/>
                </a:solidFill>
              </a:rPr>
              <a:t> CMS: </a:t>
            </a:r>
            <a:r>
              <a:rPr lang="es-ES_tradnl" dirty="0" err="1" smtClean="0">
                <a:solidFill>
                  <a:schemeClr val="bg1"/>
                </a:solidFill>
              </a:rPr>
              <a:t>Magento</a:t>
            </a:r>
            <a:r>
              <a:rPr lang="es-ES_tradnl" dirty="0" smtClean="0">
                <a:solidFill>
                  <a:schemeClr val="bg1"/>
                </a:solidFill>
              </a:rPr>
              <a:t>, </a:t>
            </a:r>
            <a:r>
              <a:rPr lang="es-ES_tradnl" dirty="0" err="1" smtClean="0">
                <a:solidFill>
                  <a:schemeClr val="bg1"/>
                </a:solidFill>
              </a:rPr>
              <a:t>Prestashop</a:t>
            </a:r>
            <a:r>
              <a:rPr lang="es-ES_tradnl" dirty="0" smtClean="0">
                <a:solidFill>
                  <a:schemeClr val="bg1"/>
                </a:solidFill>
              </a:rPr>
              <a:t>, </a:t>
            </a:r>
            <a:r>
              <a:rPr lang="es-ES_tradnl" dirty="0" err="1" smtClean="0">
                <a:solidFill>
                  <a:schemeClr val="bg1"/>
                </a:solidFill>
              </a:rPr>
              <a:t>Joomla</a:t>
            </a:r>
            <a:r>
              <a:rPr lang="es-ES_tradnl" dirty="0" smtClean="0">
                <a:solidFill>
                  <a:schemeClr val="bg1"/>
                </a:solidFill>
              </a:rPr>
              <a:t> y </a:t>
            </a:r>
            <a:r>
              <a:rPr lang="es-ES_tradnl" b="1" dirty="0" err="1" smtClean="0">
                <a:solidFill>
                  <a:schemeClr val="bg1"/>
                </a:solidFill>
              </a:rPr>
              <a:t>Wordpress</a:t>
            </a:r>
            <a:endParaRPr lang="es-ES_tradnl" b="1" dirty="0" smtClean="0">
              <a:solidFill>
                <a:schemeClr val="bg1"/>
              </a:solidFill>
            </a:endParaRPr>
          </a:p>
          <a:p>
            <a:pPr marL="342900" indent="-342900"/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Paso 2: ¿Por qué elegimos </a:t>
            </a:r>
            <a:r>
              <a:rPr lang="es-ES_tradnl" dirty="0" err="1" smtClean="0">
                <a:solidFill>
                  <a:schemeClr val="bg1"/>
                </a:solidFill>
              </a:rPr>
              <a:t>wordpress</a:t>
            </a:r>
            <a:r>
              <a:rPr lang="es-ES_tradnl" dirty="0" smtClean="0">
                <a:solidFill>
                  <a:schemeClr val="bg1"/>
                </a:solidFill>
              </a:rPr>
              <a:t>?</a:t>
            </a:r>
          </a:p>
          <a:p>
            <a:pPr marL="342900" indent="-342900"/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Porque es sencillo de emplear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Porque es económico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Porque indexa muy bien en buscadores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Porque es muy escalable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>
                <a:solidFill>
                  <a:schemeClr val="bg1"/>
                </a:solidFill>
              </a:rPr>
              <a:t>COMUNICAR (2/2)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_tradnl" dirty="0" smtClean="0">
                <a:solidFill>
                  <a:schemeClr val="bg1"/>
                </a:solidFill>
              </a:rPr>
              <a:t>Fases del proceso:</a:t>
            </a:r>
          </a:p>
          <a:p>
            <a:pPr marL="342900" indent="-342900"/>
            <a:endParaRPr lang="es-ES_tradnl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Descargar CMS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Subirlo al servidor vía ftp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Editar el archivo de configuración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Ajustes generales y </a:t>
            </a:r>
            <a:r>
              <a:rPr lang="es-ES_tradnl" dirty="0" err="1" smtClean="0">
                <a:solidFill>
                  <a:schemeClr val="bg1"/>
                </a:solidFill>
              </a:rPr>
              <a:t>permalinks</a:t>
            </a:r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Elegir el tema… procurando que sea </a:t>
            </a:r>
            <a:r>
              <a:rPr lang="es-ES_tradnl" dirty="0" err="1" smtClean="0">
                <a:solidFill>
                  <a:schemeClr val="bg1"/>
                </a:solidFill>
              </a:rPr>
              <a:t>responsive</a:t>
            </a:r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Páginas vs </a:t>
            </a:r>
            <a:r>
              <a:rPr lang="es-ES_tradnl" dirty="0" err="1" smtClean="0">
                <a:solidFill>
                  <a:schemeClr val="bg1"/>
                </a:solidFill>
              </a:rPr>
              <a:t>Posts</a:t>
            </a:r>
            <a:r>
              <a:rPr lang="es-ES_tradnl" dirty="0">
                <a:solidFill>
                  <a:schemeClr val="bg1"/>
                </a:solidFill>
              </a:rPr>
              <a:t> </a:t>
            </a:r>
            <a:r>
              <a:rPr lang="es-ES_tradnl" dirty="0" smtClean="0">
                <a:solidFill>
                  <a:schemeClr val="bg1"/>
                </a:solidFill>
              </a:rPr>
              <a:t>+ etiquetado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Editar menú de navegación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err="1" smtClean="0">
                <a:solidFill>
                  <a:schemeClr val="bg1"/>
                </a:solidFill>
              </a:rPr>
              <a:t>Plugins</a:t>
            </a:r>
            <a:endParaRPr lang="es-ES_tradnl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BA0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>
                <a:solidFill>
                  <a:schemeClr val="bg1"/>
                </a:solidFill>
              </a:rPr>
              <a:t>CONECTAR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s-ES_tradnl" b="1" dirty="0" smtClean="0">
                <a:solidFill>
                  <a:schemeClr val="bg1"/>
                </a:solidFill>
              </a:rPr>
              <a:t>Métodos </a:t>
            </a:r>
            <a:r>
              <a:rPr lang="es-ES_tradnl" b="1" dirty="0" err="1" smtClean="0">
                <a:solidFill>
                  <a:schemeClr val="bg1"/>
                </a:solidFill>
              </a:rPr>
              <a:t>pull</a:t>
            </a:r>
            <a:endParaRPr lang="es-ES_tradnl" b="1" dirty="0" smtClean="0">
              <a:solidFill>
                <a:schemeClr val="bg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s-ES_tradnl" dirty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err="1" smtClean="0">
                <a:solidFill>
                  <a:schemeClr val="bg1"/>
                </a:solidFill>
              </a:rPr>
              <a:t>Plugins</a:t>
            </a:r>
            <a:r>
              <a:rPr lang="es-ES_tradnl" dirty="0" smtClean="0">
                <a:solidFill>
                  <a:schemeClr val="bg1"/>
                </a:solidFill>
              </a:rPr>
              <a:t> de redes sociales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Información de contacto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Invitaciones en las firmas y en perfiles sociales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Alta en buscadores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err="1" smtClean="0">
                <a:solidFill>
                  <a:schemeClr val="bg1"/>
                </a:solidFill>
              </a:rPr>
              <a:t>Plugins</a:t>
            </a:r>
            <a:r>
              <a:rPr lang="es-ES_tradnl" dirty="0" smtClean="0">
                <a:solidFill>
                  <a:schemeClr val="bg1"/>
                </a:solidFill>
              </a:rPr>
              <a:t> de SEO</a:t>
            </a:r>
          </a:p>
          <a:p>
            <a:pPr marL="342900" indent="-342900">
              <a:buFont typeface="Arial" pitchFamily="34" charset="0"/>
              <a:buChar char="•"/>
            </a:pPr>
            <a:endParaRPr lang="es-ES_tradnl" dirty="0">
              <a:solidFill>
                <a:schemeClr val="bg1"/>
              </a:solidFill>
            </a:endParaRPr>
          </a:p>
          <a:p>
            <a:pPr marL="342900" indent="-342900"/>
            <a:r>
              <a:rPr lang="es-ES_tradnl" b="1" dirty="0" smtClean="0">
                <a:solidFill>
                  <a:schemeClr val="bg1"/>
                </a:solidFill>
              </a:rPr>
              <a:t>Métodos </a:t>
            </a:r>
            <a:r>
              <a:rPr lang="es-ES_tradnl" b="1" dirty="0" err="1" smtClean="0">
                <a:solidFill>
                  <a:schemeClr val="bg1"/>
                </a:solidFill>
              </a:rPr>
              <a:t>push</a:t>
            </a:r>
            <a:endParaRPr lang="es-ES_tradnl" b="1" dirty="0" smtClean="0">
              <a:solidFill>
                <a:schemeClr val="bg1"/>
              </a:solidFill>
            </a:endParaRPr>
          </a:p>
          <a:p>
            <a:pPr marL="342900" indent="-342900"/>
            <a:endParaRPr lang="es-ES_tradnl" dirty="0" smtClean="0">
              <a:solidFill>
                <a:schemeClr val="bg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Subscribe2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>
                <a:solidFill>
                  <a:schemeClr val="bg1"/>
                </a:solidFill>
              </a:rPr>
              <a:t>IFTTT</a:t>
            </a:r>
            <a:endParaRPr lang="es-ES_tradn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/>
              <a:t>COMPARTIR</a:t>
            </a:r>
            <a:endParaRPr lang="es-E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484784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endParaRPr lang="es-ES_tradnl" dirty="0"/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err="1" smtClean="0"/>
              <a:t>Plugins</a:t>
            </a:r>
            <a:r>
              <a:rPr lang="es-ES_tradnl" dirty="0" smtClean="0"/>
              <a:t> para compartir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/>
              <a:t>Sindicación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s-ES_tradnl" dirty="0" smtClean="0"/>
              <a:t>El caso de David Guapo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43608" y="4489956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/>
              <a:t>@</a:t>
            </a:r>
            <a:r>
              <a:rPr lang="en-US" sz="2800" dirty="0" err="1" smtClean="0"/>
              <a:t>carlosclimente</a:t>
            </a:r>
            <a:endParaRPr lang="en-US" sz="2800" dirty="0"/>
          </a:p>
        </p:txBody>
      </p:sp>
      <p:pic>
        <p:nvPicPr>
          <p:cNvPr id="7" name="Picture 6" descr="new_twitter_bird_vector_by_eagl0r-d2yth6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011827"/>
            <a:ext cx="2627784" cy="14781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117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Crear una web personal </vt:lpstr>
      <vt:lpstr>SUMARIO</vt:lpstr>
      <vt:lpstr>CORE</vt:lpstr>
      <vt:lpstr>COMUNICAR (1/2)</vt:lpstr>
      <vt:lpstr>COMUNICAR (2/2)</vt:lpstr>
      <vt:lpstr>CONECTAR</vt:lpstr>
      <vt:lpstr>COMPARTIR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Crear una web personal</dc:title>
  <dc:creator>TERESA</dc:creator>
  <cp:lastModifiedBy>TERESA</cp:lastModifiedBy>
  <cp:revision>8</cp:revision>
  <dcterms:created xsi:type="dcterms:W3CDTF">2014-04-08T09:04:03Z</dcterms:created>
  <dcterms:modified xsi:type="dcterms:W3CDTF">2014-04-08T09:34:00Z</dcterms:modified>
</cp:coreProperties>
</file>